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</a:t>
          </a:r>
          <a:r>
            <a:rPr lang="es-MX" b="1" u="sng" dirty="0">
              <a:solidFill>
                <a:schemeClr val="tx1"/>
              </a:solidFill>
            </a:rPr>
            <a:t>$48,200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</a:t>
          </a:r>
          <a:r>
            <a:rPr lang="es-MX" b="1" u="sng" dirty="0">
              <a:solidFill>
                <a:schemeClr val="tx1"/>
              </a:solidFill>
            </a:rPr>
            <a:t>$18,800</a:t>
          </a:r>
          <a:r>
            <a:rPr lang="es-MX" b="1" dirty="0">
              <a:solidFill>
                <a:schemeClr val="tx1"/>
              </a:solidFill>
            </a:rPr>
            <a:t>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500" b="1" dirty="0">
              <a:solidFill>
                <a:schemeClr val="tx1"/>
              </a:solidFill>
            </a:rPr>
            <a:t>Presidente Municipal    </a:t>
          </a:r>
          <a:r>
            <a:rPr lang="es-MX" sz="1600" b="1" u="sng" dirty="0">
              <a:solidFill>
                <a:schemeClr val="tx1"/>
              </a:solidFill>
            </a:rPr>
            <a:t>$69,200 </a:t>
          </a:r>
          <a:r>
            <a:rPr lang="es-MX" sz="1500" b="1" dirty="0">
              <a:solidFill>
                <a:schemeClr val="tx1"/>
              </a:solidFill>
            </a:rPr>
            <a:t>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Tesorero Municipal </a:t>
          </a:r>
          <a:r>
            <a:rPr lang="es-MX" sz="1600" b="1" u="sng" kern="1200" dirty="0">
              <a:solidFill>
                <a:schemeClr val="tx1"/>
              </a:solidFill>
            </a:rPr>
            <a:t>$48,200 </a:t>
          </a:r>
          <a:r>
            <a:rPr lang="es-MX" sz="1600" b="1" kern="1200" dirty="0">
              <a:solidFill>
                <a:schemeClr val="tx1"/>
              </a:solidFill>
            </a:rPr>
            <a:t>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Contralor Municipal </a:t>
          </a:r>
          <a:r>
            <a:rPr lang="es-MX" sz="1600" b="1" u="sng" kern="1200" dirty="0">
              <a:solidFill>
                <a:schemeClr val="tx1"/>
              </a:solidFill>
            </a:rPr>
            <a:t>$18,800</a:t>
          </a:r>
          <a:r>
            <a:rPr lang="es-MX" sz="1600" b="1" kern="1200" dirty="0">
              <a:solidFill>
                <a:schemeClr val="tx1"/>
              </a:solidFill>
            </a:rPr>
            <a:t> 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tx1"/>
              </a:solidFill>
            </a:rPr>
            <a:t>Presidente Municipal    </a:t>
          </a:r>
          <a:r>
            <a:rPr lang="es-MX" sz="1600" b="1" u="sng" kern="1200" dirty="0">
              <a:solidFill>
                <a:schemeClr val="tx1"/>
              </a:solidFill>
            </a:rPr>
            <a:t>$69,200 </a:t>
          </a:r>
          <a:r>
            <a:rPr lang="es-MX" sz="1500" b="1" kern="1200" dirty="0">
              <a:solidFill>
                <a:schemeClr val="tx1"/>
              </a:solidFill>
            </a:rPr>
            <a:t>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27/01/2021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SAN JUAN DE SABINAS,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2021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55281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$59,833,243.93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$21,274,308.80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$33,082,716.65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$21,251,285.12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$1,166,961.24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$15,271,077.75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$6,960,808.01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$158,840,401.50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6663345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>
                <a:solidFill>
                  <a:schemeClr val="tx1"/>
                </a:solidFill>
              </a:rPr>
              <a:t>30</a:t>
            </a:r>
            <a:r>
              <a:rPr lang="es-MX" b="1" dirty="0">
                <a:solidFill>
                  <a:schemeClr val="tx1"/>
                </a:solidFill>
              </a:rPr>
              <a:t> policías municipales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>
                <a:solidFill>
                  <a:schemeClr val="tx1"/>
                </a:solidFill>
              </a:rPr>
              <a:t>495</a:t>
            </a:r>
            <a:r>
              <a:rPr lang="es-MX" b="1" dirty="0">
                <a:solidFill>
                  <a:schemeClr val="tx1"/>
                </a:solidFill>
              </a:rPr>
              <a:t> 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</a:t>
            </a:r>
            <a:r>
              <a:rPr lang="es-MX" sz="1600" u="sng" dirty="0">
                <a:solidFill>
                  <a:srgbClr val="0070C0"/>
                </a:solidFill>
              </a:rPr>
              <a:t>http://www2.icai.org.mx/ipo/dependencia.php?dep=83</a:t>
            </a:r>
          </a:p>
          <a:p>
            <a:pPr algn="just">
              <a:lnSpc>
                <a:spcPct val="150000"/>
              </a:lnSpc>
            </a:pPr>
            <a:r>
              <a:rPr lang="es-MX" sz="1600" u="sng" dirty="0">
                <a:solidFill>
                  <a:srgbClr val="0070C0"/>
                </a:solidFill>
              </a:rPr>
              <a:t>-https://nuevarosita.gob.mx/</a:t>
            </a:r>
            <a:r>
              <a:rPr lang="es-MX" sz="1600" u="sng" dirty="0" err="1">
                <a:solidFill>
                  <a:srgbClr val="0070C0"/>
                </a:solidFill>
              </a:rPr>
              <a:t>ayuntamiento.php?qry</a:t>
            </a:r>
            <a:r>
              <a:rPr lang="es-MX" sz="1600" u="sng" dirty="0">
                <a:solidFill>
                  <a:srgbClr val="0070C0"/>
                </a:solidFill>
              </a:rPr>
              <a:t>=transparencia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506014" y="3481405"/>
            <a:ext cx="3057184" cy="3176116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16216" y="4149080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208823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2021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2019-2021 – SAN JUAN DE SABINAS,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37875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LOS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$16,880,778.19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$19,646,711.54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$146,782.99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$2,423,279.93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$109,742,848.84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$10,000,000.00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$158,840,401.50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20098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$133,038,522.36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$18,841,071.13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$6,960,808.01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$158,840,401.50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57090"/>
              </p:ext>
            </p:extLst>
          </p:nvPr>
        </p:nvGraphicFramePr>
        <p:xfrm>
          <a:off x="1013346" y="729604"/>
          <a:ext cx="4320480" cy="395478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UNIDADES</a:t>
                      </a:r>
                      <a:r>
                        <a:rPr lang="es-MX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ADMINISTRATIVAS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4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PRESIDENCIA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$11,334,114.26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CABILDO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$7,308,777.69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 SOCIAL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$7,398,727.46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DEL AYUNTAMIENTO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$3,792,508.10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$50,789,908.60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PUBLICOS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$33,938,560.57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PUBLICA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$11,683,891.34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SOCIAL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$6,336,113.04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$899,970.01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RURAL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$1,666,530.76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$17,616,089.26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MUNICIPAL DIF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$5,045,804.40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314873490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$605,316.01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267154941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ECONOMICO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$424,000.00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995275101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$158,840,401.50</a:t>
                      </a: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1763688" y="4736782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15136</TotalTime>
  <Words>1275</Words>
  <Application>Microsoft Office PowerPoint</Application>
  <PresentationFormat>Presentación en pantalla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Usuario1</cp:lastModifiedBy>
  <cp:revision>226</cp:revision>
  <dcterms:created xsi:type="dcterms:W3CDTF">2014-07-21T19:40:48Z</dcterms:created>
  <dcterms:modified xsi:type="dcterms:W3CDTF">2021-01-27T19:40:39Z</dcterms:modified>
</cp:coreProperties>
</file>